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sldIdLst>
    <p:sldId id="256" r:id="rId6"/>
    <p:sldId id="258" r:id="rId7"/>
    <p:sldId id="257" r:id="rId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B8462C-0018-C6EC-C66E-D7408E0FF3A8}" v="6" dt="2026-10-09T13:08:47.2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60"/>
    <p:restoredTop sz="94658"/>
  </p:normalViewPr>
  <p:slideViewPr>
    <p:cSldViewPr snapToGrid="0">
      <p:cViewPr varScale="1">
        <p:scale>
          <a:sx n="87" d="100"/>
          <a:sy n="87" d="100"/>
        </p:scale>
        <p:origin x="25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nessa Pallister" userId="5376fdb8-063d-4490-858f-767b792fdb57" providerId="ADAL" clId="{31190CF7-425E-48AF-8DEE-1EF2CD449F33}"/>
    <pc:docChg chg="custSel addSld modSld sldOrd">
      <pc:chgData name="Vanessa Pallister" userId="5376fdb8-063d-4490-858f-767b792fdb57" providerId="ADAL" clId="{31190CF7-425E-48AF-8DEE-1EF2CD449F33}" dt="2026-10-08T16:14:17.486" v="4"/>
      <pc:docMkLst>
        <pc:docMk/>
      </pc:docMkLst>
      <pc:sldChg chg="delSp new mod ord">
        <pc:chgData name="Vanessa Pallister" userId="5376fdb8-063d-4490-858f-767b792fdb57" providerId="ADAL" clId="{31190CF7-425E-48AF-8DEE-1EF2CD449F33}" dt="2026-10-08T16:14:17.486" v="4"/>
        <pc:sldMkLst>
          <pc:docMk/>
          <pc:sldMk cId="4211009775" sldId="258"/>
        </pc:sldMkLst>
        <pc:spChg chg="del">
          <ac:chgData name="Vanessa Pallister" userId="5376fdb8-063d-4490-858f-767b792fdb57" providerId="ADAL" clId="{31190CF7-425E-48AF-8DEE-1EF2CD449F33}" dt="2026-10-08T16:14:14.568" v="2" actId="478"/>
          <ac:spMkLst>
            <pc:docMk/>
            <pc:sldMk cId="4211009775" sldId="258"/>
            <ac:spMk id="2" creationId="{B5EF9419-CD94-09DF-CF9D-60556D2434E4}"/>
          </ac:spMkLst>
        </pc:spChg>
        <pc:spChg chg="del">
          <ac:chgData name="Vanessa Pallister" userId="5376fdb8-063d-4490-858f-767b792fdb57" providerId="ADAL" clId="{31190CF7-425E-48AF-8DEE-1EF2CD449F33}" dt="2026-10-08T16:14:13.912" v="1" actId="478"/>
          <ac:spMkLst>
            <pc:docMk/>
            <pc:sldMk cId="4211009775" sldId="258"/>
            <ac:spMk id="3" creationId="{B9FD9D67-1588-A872-39E7-DA059C52D619}"/>
          </ac:spMkLst>
        </pc:spChg>
      </pc:sldChg>
    </pc:docChg>
  </pc:docChgLst>
  <pc:docChgLst>
    <pc:chgData name="Kerstin Deutsch" userId="S::kerstin.deutsch@conventus.de::709da218-d69d-46b5-826f-4c397f663f3c" providerId="AD" clId="Web-{C7B8462C-0018-C6EC-C66E-D7408E0FF3A8}"/>
    <pc:docChg chg="addSld delSld modSld">
      <pc:chgData name="Kerstin Deutsch" userId="S::kerstin.deutsch@conventus.de::709da218-d69d-46b5-826f-4c397f663f3c" providerId="AD" clId="Web-{C7B8462C-0018-C6EC-C66E-D7408E0FF3A8}" dt="2026-10-09T13:08:47.276" v="5"/>
      <pc:docMkLst>
        <pc:docMk/>
      </pc:docMkLst>
      <pc:sldChg chg="addSp delSp modSp">
        <pc:chgData name="Kerstin Deutsch" userId="S::kerstin.deutsch@conventus.de::709da218-d69d-46b5-826f-4c397f663f3c" providerId="AD" clId="Web-{C7B8462C-0018-C6EC-C66E-D7408E0FF3A8}" dt="2026-10-09T13:08:47.276" v="5"/>
        <pc:sldMkLst>
          <pc:docMk/>
          <pc:sldMk cId="3800161463" sldId="257"/>
        </pc:sldMkLst>
        <pc:picChg chg="add del mod">
          <ac:chgData name="Kerstin Deutsch" userId="S::kerstin.deutsch@conventus.de::709da218-d69d-46b5-826f-4c397f663f3c" providerId="AD" clId="Web-{C7B8462C-0018-C6EC-C66E-D7408E0FF3A8}" dt="2026-10-09T13:08:35.667" v="4"/>
          <ac:picMkLst>
            <pc:docMk/>
            <pc:sldMk cId="3800161463" sldId="257"/>
            <ac:picMk id="2" creationId="{733A8566-023F-2ABD-CCA0-25B3356FD223}"/>
          </ac:picMkLst>
        </pc:picChg>
        <pc:picChg chg="add mod">
          <ac:chgData name="Kerstin Deutsch" userId="S::kerstin.deutsch@conventus.de::709da218-d69d-46b5-826f-4c397f663f3c" providerId="AD" clId="Web-{C7B8462C-0018-C6EC-C66E-D7408E0FF3A8}" dt="2026-10-09T13:08:47.276" v="5"/>
          <ac:picMkLst>
            <pc:docMk/>
            <pc:sldMk cId="3800161463" sldId="257"/>
            <ac:picMk id="3" creationId="{B781056F-59C3-A15D-678E-AB15EF5E3D79}"/>
          </ac:picMkLst>
        </pc:picChg>
        <pc:picChg chg="del">
          <ac:chgData name="Kerstin Deutsch" userId="S::kerstin.deutsch@conventus.de::709da218-d69d-46b5-826f-4c397f663f3c" providerId="AD" clId="Web-{C7B8462C-0018-C6EC-C66E-D7408E0FF3A8}" dt="2026-10-09T13:06:55.590" v="0"/>
          <ac:picMkLst>
            <pc:docMk/>
            <pc:sldMk cId="3800161463" sldId="257"/>
            <ac:picMk id="4" creationId="{960B7E8A-E779-84E5-F6EA-1248B5969927}"/>
          </ac:picMkLst>
        </pc:picChg>
      </pc:sldChg>
      <pc:sldChg chg="new del">
        <pc:chgData name="Kerstin Deutsch" userId="S::kerstin.deutsch@conventus.de::709da218-d69d-46b5-826f-4c397f663f3c" providerId="AD" clId="Web-{C7B8462C-0018-C6EC-C66E-D7408E0FF3A8}" dt="2026-10-09T13:07:06.199" v="2"/>
        <pc:sldMkLst>
          <pc:docMk/>
          <pc:sldMk cId="3850811288" sldId="25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C482BE-80B8-9541-DC82-5DB0933A0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F7976AA-8C2D-7886-F97B-72EEAA9D4D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DC435F9-C9F8-0646-FBC7-F27997DF7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6AC3-C0B4-B74A-8AEB-0247B19C9F84}" type="datetimeFigureOut">
              <a:rPr lang="de-DE" smtClean="0"/>
              <a:t>09.10.2026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5811A44-0971-2D6B-02DF-23DBB2E5C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C16BFD6-D110-8426-2C26-C36CE3327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AA4AC-0D66-2E46-BAC4-0F79D36D29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9754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560E49-A43A-6651-7CC2-DE6EC63A4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D12DABC-5441-83F3-6FB4-A71FA22598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AA446E1-A33E-6B40-A8FD-CC6D7460B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6AC3-C0B4-B74A-8AEB-0247B19C9F84}" type="datetimeFigureOut">
              <a:rPr lang="de-DE" smtClean="0"/>
              <a:t>09.10.2026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5431A50-87DA-57AF-0835-5FD96159A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C41CDEE-3BFB-666F-4E36-E5FB55C5F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AA4AC-0D66-2E46-BAC4-0F79D36D29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4907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56C448-C60B-3B46-E82B-AB8BD6541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C008463-1409-EE9F-A4F2-7575EC243B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5427F47-D7CD-9363-4CA7-232B59B6B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6AC3-C0B4-B74A-8AEB-0247B19C9F84}" type="datetimeFigureOut">
              <a:rPr lang="de-DE" smtClean="0"/>
              <a:t>09.10.2026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0336B7A-8013-38B3-BA30-99D24A9A0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0CD4F6-D3E8-3B1D-3499-A3101B869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AA4AC-0D66-2E46-BAC4-0F79D36D29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3158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FDEC44-7840-5E0E-C9E7-5B0C0AD82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81FBD65-6369-0980-544D-B311375D31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CEC2361-9ED4-BB90-796C-83634A2921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2E524B5-4D77-DEA9-4994-CC4EA7FDE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6AC3-C0B4-B74A-8AEB-0247B19C9F84}" type="datetimeFigureOut">
              <a:rPr lang="de-DE" smtClean="0"/>
              <a:t>09.10.2026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5C168B3-FF72-04D7-BA30-40D9E30E2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5175B74-3913-AE2C-935F-B0344C205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AA4AC-0D66-2E46-BAC4-0F79D36D29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529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33FC01-50AB-53A7-3CC2-15FCC26A5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E34AB9E-3B03-80BC-7621-FB1111C82E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DFCAA43-469F-A993-6CD5-ABE64D3AC5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70C7E31-42A2-227B-D1AC-716FFEFAB8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88E77D4-5417-E3B1-638D-9DF919F28D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49957B7-D29B-B055-0C69-8F520EC81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6AC3-C0B4-B74A-8AEB-0247B19C9F84}" type="datetimeFigureOut">
              <a:rPr lang="de-DE" smtClean="0"/>
              <a:t>09.10.2026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CB50D8A-A509-0FFF-DAF5-8E7BA0C60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9F50BEB-FA24-E474-EFDF-9E07ED5D7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AA4AC-0D66-2E46-BAC4-0F79D36D29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6578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0B3FB8-BD88-286C-B42B-7AEC696C3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4AEB92A-6C86-0141-DA31-3CAF6DE43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6AC3-C0B4-B74A-8AEB-0247B19C9F84}" type="datetimeFigureOut">
              <a:rPr lang="de-DE" smtClean="0"/>
              <a:t>09.10.2026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3C053F7-3C71-2A52-6308-0024851BC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0604503-84CE-CE7D-B9EE-775F0E8B0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AA4AC-0D66-2E46-BAC4-0F79D36D29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5157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D7B0937-49F1-0F7D-52D0-7286F242F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6AC3-C0B4-B74A-8AEB-0247B19C9F84}" type="datetimeFigureOut">
              <a:rPr lang="de-DE" smtClean="0"/>
              <a:t>09.10.2026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E559563-FE7C-39DC-9058-2F5278E16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8D63B5D-2CFB-2BCC-2311-BB7606B10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AA4AC-0D66-2E46-BAC4-0F79D36D29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9181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0295F9-65C1-BDE3-9030-35102D9F4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623642C-AF0E-4B2D-D0C0-00BFA2BC5E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1AF8B04-9430-FB56-F4F5-EE6A739A46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1C52D5A-A56D-3956-AE93-15D99BA8E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6AC3-C0B4-B74A-8AEB-0247B19C9F84}" type="datetimeFigureOut">
              <a:rPr lang="de-DE" smtClean="0"/>
              <a:t>09.10.2026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E67D0AB-C11F-F2C1-A5B6-FD50D3A5A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0AF85FA-5A07-455C-8805-0C09DE607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AA4AC-0D66-2E46-BAC4-0F79D36D29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9161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A52531-1B08-5D13-6AAD-4E87A1C91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1A9903C-6961-D78C-CEF0-6D5273BD38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F19A297-F23E-D056-E199-3EF3AF0F32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A091740-97D6-4B01-7529-3D952FEA4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6AC3-C0B4-B74A-8AEB-0247B19C9F84}" type="datetimeFigureOut">
              <a:rPr lang="de-DE" smtClean="0"/>
              <a:t>09.10.2026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841974C-E335-37DE-E47F-39B06CCA4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2830604-8229-12CD-0C2C-81B6F36D8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AA4AC-0D66-2E46-BAC4-0F79D36D29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2433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B104FB-2312-1D68-F3D8-856EE2D25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C61F512-BDBD-0456-BF8A-29C5AD11D1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A93C254-48F3-5CCF-3869-894790764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6AC3-C0B4-B74A-8AEB-0247B19C9F84}" type="datetimeFigureOut">
              <a:rPr lang="de-DE" smtClean="0"/>
              <a:t>09.10.2026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CD15793-4B3F-0990-EB40-A2461C801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EB0EF7B-85F0-D52E-3DFB-B6B50834B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AA4AC-0D66-2E46-BAC4-0F79D36D29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3171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8E66AAB-C9AF-BDC1-A67B-DF8DDE5A94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F59DD6D-5F64-ECA9-F85B-A543929497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2F8502E-F0E4-37EC-59BE-415E5E939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6AC3-C0B4-B74A-8AEB-0247B19C9F84}" type="datetimeFigureOut">
              <a:rPr lang="de-DE" smtClean="0"/>
              <a:t>09.10.2026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25877BD-6412-2F96-3108-E1232D5FA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551462-7D24-C9F6-3B43-9E2890214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AA4AC-0D66-2E46-BAC4-0F79D36D29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113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FE4C88C-74D3-7965-72C4-464C8D690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21D57F8-65C5-305E-CE26-E4E8E18875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F470082-E42F-90AE-4A59-31829BBB67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5E6AC3-C0B4-B74A-8AEB-0247B19C9F84}" type="datetimeFigureOut">
              <a:rPr lang="de-DE" smtClean="0"/>
              <a:t>09.10.2026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D355EFA-752C-7C36-616D-41BA8C0AD7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79B2F54-0A9C-3B31-ACDC-81610708FB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CAA4AC-0D66-2E46-BAC4-0F79D36D29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338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2C88CB1-F67C-6644-245F-A05BFD328D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556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1009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781056F-59C3-A15D-678E-AB15EF5E3D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161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32a69afe9334bacac5402d80fafca96 xmlns="e58eaca8-f4da-4d53-a948-ecd7d12d3e4a">
      <Terms xmlns="http://schemas.microsoft.com/office/infopath/2007/PartnerControls"/>
    </c32a69afe9334bacac5402d80fafca96>
    <f84c44bcf12e43a0bfbdbe18a4aa4c85 xmlns="e58eaca8-f4da-4d53-a948-ecd7d12d3e4a">
      <Terms xmlns="http://schemas.microsoft.com/office/infopath/2007/PartnerControls"/>
    </f84c44bcf12e43a0bfbdbe18a4aa4c85>
    <TaxCatchAll xmlns="e58eaca8-f4da-4d53-a948-ecd7d12d3e4a" xsi:nil="true"/>
    <je222cc3316e49e0b13fcbd552ff3abd xmlns="e58eaca8-f4da-4d53-a948-ecd7d12d3e4a">
      <Terms xmlns="http://schemas.microsoft.com/office/infopath/2007/PartnerControls"/>
    </je222cc3316e49e0b13fcbd552ff3abd>
    <j04ab1e59a7b4012bcf9efb82787d622 xmlns="e58eaca8-f4da-4d53-a948-ecd7d12d3e4a">
      <Terms xmlns="http://schemas.microsoft.com/office/infopath/2007/PartnerControls"/>
    </j04ab1e59a7b4012bcf9efb82787d622>
    <lcf76f155ced4ddcb4097134ff3c332f xmlns="310eb031-daae-4581-b0b9-1b99b851ae53">
      <Terms xmlns="http://schemas.microsoft.com/office/infopath/2007/PartnerControls"/>
    </lcf76f155ced4ddcb4097134ff3c332f>
    <f34ad291bcd142b8b3d5d74d8ca9d0a9 xmlns="e58eaca8-f4da-4d53-a948-ecd7d12d3e4a">
      <Terms xmlns="http://schemas.microsoft.com/office/infopath/2007/PartnerControls"/>
    </f34ad291bcd142b8b3d5d74d8ca9d0a9>
    <k468628171ba49daa2402c9cfebc3f53 xmlns="e58eaca8-f4da-4d53-a948-ecd7d12d3e4a">
      <Terms xmlns="http://schemas.microsoft.com/office/infopath/2007/PartnerControls"/>
    </k468628171ba49daa2402c9cfebc3f53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210F7B5DD9D334496F8D22028AA6330" ma:contentTypeVersion="10" ma:contentTypeDescription="Ein neues Dokument erstellen." ma:contentTypeScope="" ma:versionID="2c8edcc8ae42faeebad0551f6f8b7669">
  <xsd:schema xmlns:xsd="http://www.w3.org/2001/XMLSchema" xmlns:xs="http://www.w3.org/2001/XMLSchema" xmlns:p="http://schemas.microsoft.com/office/2006/metadata/properties" xmlns:ns2="e58eaca8-f4da-4d53-a948-ecd7d12d3e4a" xmlns:ns3="310eb031-daae-4581-b0b9-1b99b851ae53" targetNamespace="http://schemas.microsoft.com/office/2006/metadata/properties" ma:root="true" ma:fieldsID="ff8c4cc20a97a84f1ecc82c7144fb670" ns2:_="" ns3:_="">
    <xsd:import namespace="e58eaca8-f4da-4d53-a948-ecd7d12d3e4a"/>
    <xsd:import namespace="310eb031-daae-4581-b0b9-1b99b851ae53"/>
    <xsd:element name="properties">
      <xsd:complexType>
        <xsd:sequence>
          <xsd:element name="documentManagement">
            <xsd:complexType>
              <xsd:all>
                <xsd:element ref="ns2:je222cc3316e49e0b13fcbd552ff3abd" minOccurs="0"/>
                <xsd:element ref="ns2:TaxCatchAll" minOccurs="0"/>
                <xsd:element ref="ns2:TaxCatchAllLabel" minOccurs="0"/>
                <xsd:element ref="ns2:j04ab1e59a7b4012bcf9efb82787d622" minOccurs="0"/>
                <xsd:element ref="ns2:c32a69afe9334bacac5402d80fafca96" minOccurs="0"/>
                <xsd:element ref="ns2:f34ad291bcd142b8b3d5d74d8ca9d0a9" minOccurs="0"/>
                <xsd:element ref="ns2:f84c44bcf12e43a0bfbdbe18a4aa4c85" minOccurs="0"/>
                <xsd:element ref="ns2:k468628171ba49daa2402c9cfebc3f53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DateTaken" minOccurs="0"/>
                <xsd:element ref="ns3:lcf76f155ced4ddcb4097134ff3c332f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8eaca8-f4da-4d53-a948-ecd7d12d3e4a" elementFormDefault="qualified">
    <xsd:import namespace="http://schemas.microsoft.com/office/2006/documentManagement/types"/>
    <xsd:import namespace="http://schemas.microsoft.com/office/infopath/2007/PartnerControls"/>
    <xsd:element name="je222cc3316e49e0b13fcbd552ff3abd" ma:index="8" nillable="true" ma:taxonomy="true" ma:internalName="je222cc3316e49e0b13fcbd552ff3abd" ma:taxonomyFieldName="Bereich" ma:displayName="Schwerpunkt" ma:fieldId="{3e222cc3-316e-49e0-b13f-cbd552ff3abd}" ma:taxonomyMulti="true" ma:sspId="f3f64381-af27-4bc9-81c0-3cb258456522" ma:termSetId="31a39be6-b047-46f5-866d-fce30be8151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42530dd0-0171-4080-98ed-ae2215f527ee}" ma:internalName="TaxCatchAll" ma:showField="CatchAllData" ma:web="ed9bccbb-aa4c-467d-8041-16c3763bd79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42530dd0-0171-4080-98ed-ae2215f527ee}" ma:internalName="TaxCatchAllLabel" ma:readOnly="true" ma:showField="CatchAllDataLabel" ma:web="ed9bccbb-aa4c-467d-8041-16c3763bd79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j04ab1e59a7b4012bcf9efb82787d622" ma:index="12" nillable="true" ma:taxonomy="true" ma:internalName="j04ab1e59a7b4012bcf9efb82787d622" ma:taxonomyFieldName="Ansicht" ma:displayName="Ansicht" ma:fieldId="{304ab1e5-9a7b-4012-bcf9-efb82787d622}" ma:sspId="f3f64381-af27-4bc9-81c0-3cb258456522" ma:termSetId="386e3457-ca13-4b8f-8a4a-f6364640368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32a69afe9334bacac5402d80fafca96" ma:index="14" nillable="true" ma:taxonomy="true" ma:internalName="c32a69afe9334bacac5402d80fafca96" ma:taxonomyFieldName="Zielgruppe" ma:displayName="Zielgruppe" ma:fieldId="{c32a69af-e933-4bac-ac54-02d80fafca96}" ma:taxonomyMulti="true" ma:sspId="f3f64381-af27-4bc9-81c0-3cb258456522" ma:termSetId="ef5f3e4b-21f5-4de4-93d0-a9cf627a481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34ad291bcd142b8b3d5d74d8ca9d0a9" ma:index="16" nillable="true" ma:taxonomy="true" ma:internalName="f34ad291bcd142b8b3d5d74d8ca9d0a9" ma:taxonomyFieldName="Inhalt" ma:displayName="Inhalt" ma:indexed="true" ma:fieldId="{f34ad291-bcd1-42b8-b3d5-d74d8ca9d0a9}" ma:sspId="f3f64381-af27-4bc9-81c0-3cb258456522" ma:termSetId="10c83f4d-74ea-4375-83f7-f3727e530f0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84c44bcf12e43a0bfbdbe18a4aa4c85" ma:index="18" nillable="true" ma:taxonomy="true" ma:internalName="f84c44bcf12e43a0bfbdbe18a4aa4c85" ma:taxonomyFieldName="Darstellung" ma:displayName="Darstellung" ma:fieldId="{f84c44bc-f12e-43a0-bfbd-be18a4aa4c85}" ma:taxonomyMulti="true" ma:sspId="f3f64381-af27-4bc9-81c0-3cb258456522" ma:termSetId="d9ee473b-00c4-420f-81ca-d2d4fa78573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468628171ba49daa2402c9cfebc3f53" ma:index="20" nillable="true" ma:taxonomy="true" ma:internalName="k468628171ba49daa2402c9cfebc3f53" ma:taxonomyFieldName="Veranstaltungsart" ma:displayName="Veranstaltungsart" ma:fieldId="{44686281-71ba-49da-a240-2c9cfebc3f53}" ma:taxonomyMulti="true" ma:sspId="f3f64381-af27-4bc9-81c0-3cb258456522" ma:termSetId="efc8b136-9e97-4257-829c-d6c9a4958b6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0eb031-daae-4581-b0b9-1b99b851ae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27" nillable="true" ma:taxonomy="true" ma:internalName="lcf76f155ced4ddcb4097134ff3c332f" ma:taxonomyFieldName="MediaServiceImageTags" ma:displayName="Bildmarkierungen" ma:readOnly="false" ma:fieldId="{5cf76f15-5ced-4ddc-b409-7134ff3c332f}" ma:taxonomyMulti="true" ma:sspId="f3f64381-af27-4bc9-81c0-3cb2584565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f3f64381-af27-4bc9-81c0-3cb258456522" ContentTypeId="0x0101" PreviousValue="false"/>
</file>

<file path=customXml/itemProps1.xml><?xml version="1.0" encoding="utf-8"?>
<ds:datastoreItem xmlns:ds="http://schemas.openxmlformats.org/officeDocument/2006/customXml" ds:itemID="{921A275C-6DEF-4569-BF79-B6F9B040C66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7FE6993-3A77-46AD-9805-CC292FF2A96B}">
  <ds:schemaRefs>
    <ds:schemaRef ds:uri="http://schemas.microsoft.com/office/2006/metadata/properties"/>
    <ds:schemaRef ds:uri="http://schemas.microsoft.com/office/infopath/2007/PartnerControls"/>
    <ds:schemaRef ds:uri="e58eaca8-f4da-4d53-a948-ecd7d12d3e4a"/>
    <ds:schemaRef ds:uri="310eb031-daae-4581-b0b9-1b99b851ae53"/>
  </ds:schemaRefs>
</ds:datastoreItem>
</file>

<file path=customXml/itemProps3.xml><?xml version="1.0" encoding="utf-8"?>
<ds:datastoreItem xmlns:ds="http://schemas.openxmlformats.org/officeDocument/2006/customXml" ds:itemID="{8BFD7AC8-1770-44BF-AB5F-FD6B283C52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8eaca8-f4da-4d53-a948-ecd7d12d3e4a"/>
    <ds:schemaRef ds:uri="310eb031-daae-4581-b0b9-1b99b851a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0B5CD11D-3E93-4CF5-A550-70B8DC28665B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Breitbild</PresentationFormat>
  <Paragraphs>0</Paragraphs>
  <Slides>3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4" baseType="lpstr">
      <vt:lpstr>Office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Kerstin Deutsch</dc:creator>
  <cp:lastModifiedBy>Vanessa Pallister</cp:lastModifiedBy>
  <cp:revision>10</cp:revision>
  <dcterms:created xsi:type="dcterms:W3CDTF">2026-09-02T07:47:13Z</dcterms:created>
  <dcterms:modified xsi:type="dcterms:W3CDTF">2026-10-09T13:08:47Z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0x010100F210F7B5DD9D334496F8D22028AA6330</vt:lpwstr>
  </property>
  <property fmtid="{D5CDD505-2E9C-101B-9397-08002B2CF9AE}" pid="3" name="Veranstaltungsart">
    <vt:lpwstr/>
  </property>
  <property fmtid="{D5CDD505-2E9C-101B-9397-08002B2CF9AE}" pid="4" name="Ansicht">
    <vt:lpwstr/>
  </property>
  <property fmtid="{D5CDD505-2E9C-101B-9397-08002B2CF9AE}" pid="5" name="MediaServiceImageTags">
    <vt:lpwstr/>
  </property>
  <property fmtid="{D5CDD505-2E9C-101B-9397-08002B2CF9AE}" pid="6" name="Zielgruppe">
    <vt:lpwstr/>
  </property>
  <property fmtid="{D5CDD505-2E9C-101B-9397-08002B2CF9AE}" pid="7" name="Inhalt">
    <vt:lpwstr/>
  </property>
  <property fmtid="{D5CDD505-2E9C-101B-9397-08002B2CF9AE}" pid="8" name="Bereich">
    <vt:lpwstr/>
  </property>
  <property fmtid="{D5CDD505-2E9C-101B-9397-08002B2CF9AE}" pid="9" name="Darstellung">
    <vt:lpwstr/>
  </property>
</Properties>
</file>